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8"/>
  </p:notesMasterIdLst>
  <p:sldIdLst>
    <p:sldId id="257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100" d="100"/>
          <a:sy n="100" d="100"/>
        </p:scale>
        <p:origin x="1278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38150"/>
            <a:ext cx="7010400" cy="838200"/>
          </a:xfrm>
        </p:spPr>
        <p:txBody>
          <a:bodyPr/>
          <a:lstStyle/>
          <a:p>
            <a:r>
              <a:rPr lang="en-US" dirty="0"/>
              <a:t>Solution 5: Swing Chat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76350"/>
            <a:ext cx="4601098" cy="38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6</Words>
  <Application>Microsoft Office PowerPoint</Application>
  <PresentationFormat>On-screen Show (16:9)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5: Swing Chat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138</cp:revision>
  <cp:lastPrinted>2015-07-06T21:44:19Z</cp:lastPrinted>
  <dcterms:created xsi:type="dcterms:W3CDTF">2015-07-04T21:12:26Z</dcterms:created>
  <dcterms:modified xsi:type="dcterms:W3CDTF">2016-07-19T00:51:17Z</dcterms:modified>
</cp:coreProperties>
</file>